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3"/>
    <p:sldId id="1070" r:id="rId4"/>
    <p:sldId id="1071" r:id="rId5"/>
    <p:sldId id="1093" r:id="rId6"/>
    <p:sldId id="1094" r:id="rId7"/>
    <p:sldId id="1072" r:id="rId8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F2E7"/>
    <a:srgbClr val="FFFFFF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高中物理 选择性必修 第二册 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SDKJ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en-US" altLang="zh-CN" sz="5400">
                <a:solidFill>
                  <a:srgbClr val="549E39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章  电磁波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en-US" altLang="zh-CN" sz="4800" b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节　电磁波谱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25399" y="692696"/>
            <a:ext cx="7511130" cy="741973"/>
          </a:xfrm>
          <a:prstGeom prst="rect">
            <a:avLst/>
          </a:prstGeom>
        </p:spPr>
      </p:pic>
      <p:pic>
        <p:nvPicPr>
          <p:cNvPr id="5" name="知识点1.eps" descr="id:214748928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1565418"/>
            <a:ext cx="1306195" cy="360680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认识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电磁波谱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电磁波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包括无线电波、红外线、可见光、紫外线、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射线、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γ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射线等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电磁波谱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把电磁波按波长或频率顺序排列起来，就构成了电磁波谱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xb15.jpg" descr="id:214749259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22598" y="4357657"/>
            <a:ext cx="10354945" cy="131127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电磁波的共性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它们在本质上都是电磁波，各波段之间并没有明显的界限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都遵循公式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λf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，它们在真空中的传播速度都是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3.0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m/s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它们的传播都不需要介质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它们都能发生反射、折射、衍射和干涉现象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34566" y="764704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电磁波的个性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可见光是整个电磁波谱中极狭窄的一段，颜色依次为红、橙、黄、绿、蓝、靛、紫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其中紫光的波长最短，红光的波长最长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不同电磁波的频率或波长不同，表现出不同的特性，波长越长越容易产生干涉、衍射现象，波长越短穿透能力越强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同一频率的电磁波，在不同介质中传播速度不同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不同频率的电磁波，在同一种介质中传播时，频率越大折射率越大，传播速度越小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知识点2.eps" descr="id:214748931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50590" y="928972"/>
            <a:ext cx="1317625" cy="349885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不同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波段电磁波的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应用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455722" y="1505220"/>
          <a:ext cx="11296112" cy="4944390"/>
        </p:xfrm>
        <a:graphic>
          <a:graphicData uri="http://schemas.openxmlformats.org/drawingml/2006/table">
            <a:tbl>
              <a:tblPr firstRow="1" firstCol="1" bandRow="1"/>
              <a:tblGrid>
                <a:gridCol w="752041"/>
                <a:gridCol w="1067494"/>
                <a:gridCol w="1380778"/>
                <a:gridCol w="1512168"/>
                <a:gridCol w="2664296"/>
                <a:gridCol w="3919335"/>
              </a:tblGrid>
              <a:tr h="398252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波段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频率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波长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特性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应用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416453">
                <a:tc rowSpan="4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线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电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波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长波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从上到下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频率由低到高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747" marR="7747" marT="0" marB="0" anchor="ctr">
                    <a:lnL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从上到下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波长由长到短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747" marR="7747" marT="0" marB="0" anchor="ctr">
                    <a:lnL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EB26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波长较长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波动性强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可干涉、衍射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747" marR="7747" marT="0" marB="0" anchor="ctr">
                    <a:lnL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调幅广播及航海导航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8252"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中波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cPr/>
                </a:tc>
                <a:tc vMerge="1">
                  <a:tcPr/>
                </a:tc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调幅广播及通信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5270"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短波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cPr/>
                </a:tc>
                <a:tc vMerge="1">
                  <a:tcPr/>
                </a:tc>
                <a:tc vMerge="1">
                  <a:tcPr/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调幅广播及远距离短波通信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5450"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微波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cPr/>
                </a:tc>
                <a:tc vMerge="1">
                  <a:tcPr/>
                </a:tc>
                <a:tc vMerge="1">
                  <a:tcPr/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调频广播、电视、卫星导航、雷达、加热食物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6504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红外线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 vMerge="1">
                  <a:tcPr/>
                </a:tc>
                <a:tc vMerge="1">
                  <a:tcPr/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较强的感光能力、热效应明显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747" marR="7747" marT="0" marB="0" anchor="ctr">
                    <a:lnL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加热物体、红外摄影仪、红外遥感器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8252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可见光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 vMerge="1">
                  <a:tcPr/>
                </a:tc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光感明显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747" marR="7747" marT="0" marB="0" anchor="ctr">
                    <a:lnL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照明、照相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406574" y="980728"/>
          <a:ext cx="11377263" cy="3291840"/>
        </p:xfrm>
        <a:graphic>
          <a:graphicData uri="http://schemas.openxmlformats.org/drawingml/2006/table">
            <a:tbl>
              <a:tblPr firstRow="1" firstCol="1" bandRow="1"/>
              <a:tblGrid>
                <a:gridCol w="1626948"/>
                <a:gridCol w="1469396"/>
                <a:gridCol w="1152128"/>
                <a:gridCol w="2448272"/>
                <a:gridCol w="4680519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波段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频率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波长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特性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应用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紫外线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从上到下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频率由低到高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从上到下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波长由长到短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使物质发出荧光、杀菌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促使人体合成维生素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、消毒、鉴别钞票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射线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cPr/>
                </a:tc>
                <a:tc vMerge="1">
                  <a:tcPr/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穿透力较强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检查、透视、治疗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γ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射线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cPr/>
                </a:tc>
                <a:tc vMerge="1">
                  <a:tcPr/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能量较高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穿透力很强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治疗癌症、探测金属内部的缺陷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CFF4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919</Words>
  <Application>WPS 演示</Application>
  <PresentationFormat>自定义</PresentationFormat>
  <Paragraphs>159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8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Book Antiqua</vt:lpstr>
      <vt:lpstr>仿宋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徐启全</cp:lastModifiedBy>
  <cp:revision>400</cp:revision>
  <dcterms:created xsi:type="dcterms:W3CDTF">2020-11-06T05:24:00Z</dcterms:created>
  <dcterms:modified xsi:type="dcterms:W3CDTF">2025-08-06T09:35:40Z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2052-12.1.0.22215</vt:lpwstr>
  </property>
  <property fmtid="{D5CDD505-2E9C-101B-9397-08002B2CF9AE}" pid="3" name="ICV">
    <vt:lpwstr>03DED7248AE040B28C015D04B5E25DFF_12</vt:lpwstr>
  </property>
</Properties>
</file>